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64" r:id="rId3"/>
    <p:sldId id="265" r:id="rId4"/>
    <p:sldId id="266" r:id="rId5"/>
    <p:sldId id="267" r:id="rId6"/>
    <p:sldId id="263" r:id="rId7"/>
    <p:sldId id="261" r:id="rId8"/>
    <p:sldId id="262" r:id="rId9"/>
    <p:sldId id="256" r:id="rId10"/>
    <p:sldId id="258" r:id="rId11"/>
    <p:sldId id="259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D31D-9A51-440F-BE1E-AA8C2EBE35C9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C00E-4BDB-483F-882E-5FD449D44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D31D-9A51-440F-BE1E-AA8C2EBE35C9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C00E-4BDB-483F-882E-5FD449D44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D31D-9A51-440F-BE1E-AA8C2EBE35C9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C00E-4BDB-483F-882E-5FD449D44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D31D-9A51-440F-BE1E-AA8C2EBE35C9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C00E-4BDB-483F-882E-5FD449D44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D31D-9A51-440F-BE1E-AA8C2EBE35C9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C00E-4BDB-483F-882E-5FD449D44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D31D-9A51-440F-BE1E-AA8C2EBE35C9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C00E-4BDB-483F-882E-5FD449D44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D31D-9A51-440F-BE1E-AA8C2EBE35C9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C00E-4BDB-483F-882E-5FD449D44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D31D-9A51-440F-BE1E-AA8C2EBE35C9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C00E-4BDB-483F-882E-5FD449D44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D31D-9A51-440F-BE1E-AA8C2EBE35C9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C00E-4BDB-483F-882E-5FD449D44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D31D-9A51-440F-BE1E-AA8C2EBE35C9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C00E-4BDB-483F-882E-5FD449D44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D31D-9A51-440F-BE1E-AA8C2EBE35C9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4FC00E-4BDB-483F-882E-5FD449D441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4AD31D-9A51-440F-BE1E-AA8C2EBE35C9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4FC00E-4BDB-483F-882E-5FD449D441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749115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  <a:t>Наши </a:t>
            </a:r>
          </a:p>
          <a:p>
            <a:pPr algn="ctr"/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  <a:t>тематические</a:t>
            </a:r>
          </a:p>
          <a:p>
            <a:pPr algn="ctr"/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  <a:t>занятия</a:t>
            </a:r>
          </a:p>
          <a:p>
            <a:pPr algn="ctr"/>
            <a:r>
              <a:rPr lang="ru-RU" sz="7200" smtClean="0">
                <a:solidFill>
                  <a:srgbClr val="0070C0"/>
                </a:solidFill>
                <a:latin typeface="Arial Black" pitchFamily="34" charset="0"/>
              </a:rPr>
              <a:t>в </a:t>
            </a:r>
            <a:r>
              <a:rPr lang="ru-RU" sz="7200" smtClean="0">
                <a:solidFill>
                  <a:srgbClr val="0070C0"/>
                </a:solidFill>
                <a:latin typeface="Arial Black" pitchFamily="34" charset="0"/>
              </a:rPr>
              <a:t>музее </a:t>
            </a:r>
            <a:endParaRPr lang="ru-RU" sz="72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endParaRPr lang="ru-RU" sz="7200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Елена Владиславовна\Desktop\ФОТО С ТЕЛЕФОНА ДЕТИ\992MNNQU\IMG_11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Елена Владиславовна\Desktop\ФОТО С ТЕЛЕФОНА ДЕТИ\992MNNQU\IMG_1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936612" y="1304765"/>
            <a:ext cx="6480721" cy="424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Елена Владиславовна\Desktop\ФОТО С ТЕЛЕФОНА ДЕТИ\992MNNQU\IMG_11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86403" y="1202228"/>
            <a:ext cx="6480720" cy="445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I:\Поход в зоопарк\DSC02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1397" cy="3429000"/>
          </a:xfrm>
          <a:prstGeom prst="rect">
            <a:avLst/>
          </a:prstGeom>
          <a:noFill/>
        </p:spPr>
      </p:pic>
      <p:pic>
        <p:nvPicPr>
          <p:cNvPr id="99331" name="Picture 3" descr="I:\Поход в зоопарк\DSC02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603" y="0"/>
            <a:ext cx="4571397" cy="3429000"/>
          </a:xfrm>
          <a:prstGeom prst="rect">
            <a:avLst/>
          </a:prstGeom>
          <a:noFill/>
        </p:spPr>
      </p:pic>
      <p:pic>
        <p:nvPicPr>
          <p:cNvPr id="99332" name="Picture 4" descr="I:\Поход в зоопарк\DSC029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1397" cy="3429000"/>
          </a:xfrm>
          <a:prstGeom prst="rect">
            <a:avLst/>
          </a:prstGeom>
          <a:noFill/>
        </p:spPr>
      </p:pic>
      <p:pic>
        <p:nvPicPr>
          <p:cNvPr id="99333" name="Picture 5" descr="I:\Поход в зоопарк\DSC028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605" y="3429001"/>
            <a:ext cx="4571396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3068960"/>
            <a:ext cx="7569701" cy="584775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2B15FB"/>
                </a:solidFill>
              </a:rPr>
              <a:t>Экскурсия в контактный зоопарк</a:t>
            </a:r>
            <a:endParaRPr lang="ru-RU" sz="3200" b="1" dirty="0">
              <a:solidFill>
                <a:srgbClr val="2B15FB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Музей 28.03.16\DSC026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6237312"/>
            <a:ext cx="519975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Встреча с хозяйкой Медной горы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Музей 28.03.16\DSC026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Елена Владиславовна\Desktop\2016 итоговый педсовет 2016\Музей 28.03.16\DSC02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8447825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Музей 28.03.16\DSC026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96855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www.playcast.ru/uploads/2015/06/05/138645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16832"/>
            <a:ext cx="2958074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Владиславовна\Desktop\ФОТО С ТЕЛЕФОНА ДЕТИ\992MNNQU\IMG_1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28601" y="1196752"/>
            <a:ext cx="64087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Елена Владиславовна\Desktop\ФОТО С ТЕЛЕФОНА ДЕТИ\992MNNQU\IMG_11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35895" y="1268760"/>
            <a:ext cx="6408713" cy="424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Владиславовна\Desktop\ФОТО С ТЕЛЕФОНА ДЕТИ\992MNNQU\IMG_11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12575" y="1052737"/>
            <a:ext cx="619268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Елена Владиславовна\Desktop\ФОТО С ТЕЛЕФОНА ДЕТИ\992MNNQU\IMG_11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79912" y="1196754"/>
            <a:ext cx="61926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1720" y="6237312"/>
            <a:ext cx="388843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Знакомство с профессиями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Владиславовна\Desktop\ФОТО С ТЕЛЕФОНА ДЕТИ\992MNNQU\IMG_11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92596" y="1160748"/>
            <a:ext cx="6336706" cy="439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Елена Владиславовна\Desktop\ФОТО С ТЕЛЕФОНА ДЕТИ\992MNNQU\IMG_11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35896" y="1340769"/>
            <a:ext cx="6336705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Елена Владиславовна\Desktop\ФОТО С ТЕЛЕФОНА ДЕТИ\992MNNQU\IMG_11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64096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444</TotalTime>
  <Words>17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Владиславовна</dc:creator>
  <cp:lastModifiedBy>Елена Владиславовна</cp:lastModifiedBy>
  <cp:revision>46</cp:revision>
  <dcterms:created xsi:type="dcterms:W3CDTF">2017-03-19T07:21:40Z</dcterms:created>
  <dcterms:modified xsi:type="dcterms:W3CDTF">2017-05-22T18:54:53Z</dcterms:modified>
</cp:coreProperties>
</file>